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320032"/>
    <a:srgbClr val="FF3300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E70-DE7D-2D8D-C0B5-74126FFBD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6840-E162-F345-255D-F882BC30F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76B1F2E-8D3F-4A94-4299-4D0B2DC4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14935DE-048C-3A3E-A686-1CBA3840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56A11DA-D4EC-1D24-18F3-F991DBF4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52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1BD83-F55A-0C2C-E098-84DBD068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864D675-07C0-C650-05C9-BA4789BE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C6103B7-BD1C-0D75-3C19-5695786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FE9A30-93D3-1A5F-5226-E9321E80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8AD141-0DD8-C953-42AC-686DDF5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606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6D78A3-996E-3AC8-FD20-4DE90C86B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939E61F-D79B-8522-BAD2-179F712EB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695262-69C2-A9D4-05A6-C0F6C011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498C1C-8411-F4EE-FFE6-1A76AE65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2F40D2-7DF6-8C83-BA13-26B3EB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957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2A004-3D37-2A87-FA1A-37216024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8D9D2F-3ADD-EEED-E174-66263951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7E5FB0-8044-5831-4252-A461372E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F4922C-8340-54B7-6A7E-F41DC1CE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689C90-6C78-5AB5-F297-0EC978F1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8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3DB2-4BC9-539C-E761-F0F0569D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A9F4A65-A35E-9494-A7EF-43FAEC09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655EBDB-227F-40EB-C9A5-27569791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227E56-B55B-9CE2-50D7-8BF29870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61B765E-7D3C-6932-2071-A6D090BD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96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3F7AE-8854-DAC5-B02F-6EEFE4D9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23252E-6EF2-917E-8A02-757D4640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9A21999-928D-8817-0CED-6411A7D1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7B300DB-C836-7847-A824-D1EAD5F8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6A81817-A56E-12D0-D116-D8DE8BA3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9D43E33-6916-A3B2-1D27-7B9DC6D0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05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7A129-471C-CD7B-45F5-E090CDF7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A0142E1-6661-BB32-BAF1-78611CE8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0B5138D-BF16-B022-EA3A-6A34A19B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23C1F-A318-6EF1-8F4D-11CEAAD31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BCC20C0-883E-7525-43DF-6BC53046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F309957-61D2-AD9B-E1A5-C21A019E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A5DBFD6-35DD-4257-A194-22D7825E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53A7089C-DE51-1480-8E90-D9F1A94D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50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C8BB3-4B58-71CD-806E-64EB190A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9716372-A163-3C29-42C6-137E78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0AFD38E-E49C-7D30-8DAC-22C5C459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69711CA-C2E5-6ACC-6BCC-2F1853F9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272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1492A7C-942E-A70A-7C5B-8A641B50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B9C2B10-70D8-B19C-8F12-329B62D3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608263D-A61F-159C-163D-193224BA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0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3F771-6BBB-3F8A-5411-F8015165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73C1649-12A6-F226-DF79-368142A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EACAC23-B6FB-DAAD-FFEC-442D31E1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DA7E438-7134-5CB1-7033-9EA64109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6AF5DBC-A04E-A11B-5333-11FB0379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90E731C-B740-87E0-9AF6-A876E5EA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301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193F7-AEA0-9999-AE98-A742D7FE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7CAD3B0-0DBD-0F83-9C5B-771530446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A9AA167-1126-83AD-27B4-4C62F9669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5AF597B-02AF-05DE-2A1E-546E024C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74C697-6AD4-1795-5A07-11AD77CA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91A79B-6BAE-9188-38C9-C719C9C5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93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F626C87-44CE-1927-C899-E3CAA07A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6BE701-F9BB-6D72-B734-6CA5F5A9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9DAF4CC-006D-0D9C-2025-659F9711B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346C-FFC8-4344-BE25-0AA553ECFFD5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6E3BB1-83F2-7509-27FB-0D1FFE017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FC35A8-1399-3CB6-C706-0E27B96CE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15A9-4086-4CAE-B6E6-79AF0B55B1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9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5B7A36-88A3-150F-97DA-8EB85097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4" y="-55688"/>
            <a:ext cx="1098788" cy="9981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857583F-576A-0E75-7FF7-8032B564439E}"/>
              </a:ext>
            </a:extLst>
          </p:cNvPr>
          <p:cNvSpPr txBox="1"/>
          <p:nvPr/>
        </p:nvSpPr>
        <p:spPr>
          <a:xfrm>
            <a:off x="1133857" y="-53327"/>
            <a:ext cx="116051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500" b="1" kern="0" dirty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imagem cativa mais que mil palavras- Exposição Brigantinas na ciência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EC3948-1E85-1EA2-9BC3-9F9223C38680}"/>
              </a:ext>
            </a:extLst>
          </p:cNvPr>
          <p:cNvSpPr txBox="1"/>
          <p:nvPr/>
        </p:nvSpPr>
        <p:spPr>
          <a:xfrm>
            <a:off x="4907195" y="328227"/>
            <a:ext cx="32688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100" kern="0" dirty="0">
                <a:solidFill>
                  <a:srgbClr val="3200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Clotilde Nogueira, Ana Paiva, Ivone Fachada</a:t>
            </a:r>
            <a:endParaRPr lang="pt-PT" sz="1100" kern="100" dirty="0">
              <a:solidFill>
                <a:srgbClr val="3200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74FD4B-9CCA-C7A2-ECB3-123CD343EAE6}"/>
              </a:ext>
            </a:extLst>
          </p:cNvPr>
          <p:cNvSpPr txBox="1"/>
          <p:nvPr/>
        </p:nvSpPr>
        <p:spPr>
          <a:xfrm>
            <a:off x="0" y="1368214"/>
            <a:ext cx="47817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500" kern="100" dirty="0">
                <a:solidFill>
                  <a:srgbClr val="3200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PT" sz="1500" kern="100" dirty="0">
                <a:solidFill>
                  <a:srgbClr val="3200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iálogo entre a comunidade científica e sociedade</a:t>
            </a:r>
          </a:p>
          <a:p>
            <a:r>
              <a:rPr lang="pt-PT" sz="1500" kern="100" dirty="0">
                <a:solidFill>
                  <a:srgbClr val="3200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t-PT" sz="1500" kern="100" dirty="0">
                <a:solidFill>
                  <a:srgbClr val="3200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nspirar e mobilizar através da ciência</a:t>
            </a:r>
            <a:endParaRPr lang="pt-PT" sz="1500" dirty="0">
              <a:solidFill>
                <a:srgbClr val="32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B0C6D5-D88D-F132-B685-F8F8390B5A9B}"/>
              </a:ext>
            </a:extLst>
          </p:cNvPr>
          <p:cNvSpPr txBox="1"/>
          <p:nvPr/>
        </p:nvSpPr>
        <p:spPr>
          <a:xfrm>
            <a:off x="0" y="2644114"/>
            <a:ext cx="2783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brigantinas</a:t>
            </a:r>
          </a:p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endParaRPr lang="pt-PT" sz="1500" dirty="0">
              <a:solidFill>
                <a:srgbClr val="32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 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</a:p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Atividade </a:t>
            </a:r>
            <a:endParaRPr lang="pt-PT" sz="1500" dirty="0">
              <a:solidFill>
                <a:srgbClr val="32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A81906-4EAB-C282-3A85-191C24AAC23C}"/>
              </a:ext>
            </a:extLst>
          </p:cNvPr>
          <p:cNvSpPr txBox="1"/>
          <p:nvPr/>
        </p:nvSpPr>
        <p:spPr>
          <a:xfrm>
            <a:off x="-17956" y="3882867"/>
            <a:ext cx="16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Itinerância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9EC924-508E-7C91-0CBD-620FE0995D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10000"/>
              </a:clrFrom>
              <a:clrTo>
                <a:srgbClr val="11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4767" y="5092137"/>
            <a:ext cx="3682694" cy="1719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FEC88D9-DEE5-F2CD-A986-B4FFAC76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764" y="5231985"/>
            <a:ext cx="3565427" cy="1664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DD9E234-6692-23FE-A5E5-9EEEB6010233}"/>
              </a:ext>
            </a:extLst>
          </p:cNvPr>
          <p:cNvSpPr txBox="1"/>
          <p:nvPr/>
        </p:nvSpPr>
        <p:spPr>
          <a:xfrm>
            <a:off x="6630571" y="977052"/>
            <a:ext cx="42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questionários (N=172):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0E86CA-FE56-83DB-7074-AB7CC0DBE614}"/>
              </a:ext>
            </a:extLst>
          </p:cNvPr>
          <p:cNvSpPr txBox="1"/>
          <p:nvPr/>
        </p:nvSpPr>
        <p:spPr>
          <a:xfrm>
            <a:off x="6630813" y="1446036"/>
            <a:ext cx="513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Conhecia todas as mulheres da exposição e as suas funções?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0FF49A-BF35-F37B-6DBA-29E30CD0126E}"/>
              </a:ext>
            </a:extLst>
          </p:cNvPr>
          <p:cNvSpPr txBox="1"/>
          <p:nvPr/>
        </p:nvSpPr>
        <p:spPr>
          <a:xfrm>
            <a:off x="6630571" y="3157835"/>
            <a:ext cx="57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Conheceu uma área da ciência em que trabalham mulheres?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8C0424-E690-BD15-1CB1-18E1A925E1AE}"/>
              </a:ext>
            </a:extLst>
          </p:cNvPr>
          <p:cNvSpPr txBox="1"/>
          <p:nvPr/>
        </p:nvSpPr>
        <p:spPr>
          <a:xfrm>
            <a:off x="6630570" y="4871661"/>
            <a:ext cx="556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testemunho de mulheres que fazem ciência é inspirador e aproxima as meninas da ciência?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3D1BC6-03A0-902C-D4E9-A57FF5E83990}"/>
              </a:ext>
            </a:extLst>
          </p:cNvPr>
          <p:cNvSpPr txBox="1"/>
          <p:nvPr/>
        </p:nvSpPr>
        <p:spPr>
          <a:xfrm>
            <a:off x="0" y="994825"/>
            <a:ext cx="262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kern="100" dirty="0">
                <a:solidFill>
                  <a:srgbClr val="FF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Missão CCVB: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BFFC44C-4D44-AC16-0A9F-0F47C1E1D86A}"/>
              </a:ext>
            </a:extLst>
          </p:cNvPr>
          <p:cNvSpPr txBox="1"/>
          <p:nvPr/>
        </p:nvSpPr>
        <p:spPr>
          <a:xfrm>
            <a:off x="52" y="2259016"/>
            <a:ext cx="214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Exposição: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CE3F8F95-8B6D-B8A1-09C2-E8BC58D44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396" y="1654645"/>
            <a:ext cx="3245675" cy="1947406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891D7DA5-1AC1-3AD5-390A-1B6028A94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146" y="3431494"/>
            <a:ext cx="5129584" cy="198021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A4EF5F6-426B-0634-E35A-19DBA20A4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074" y="5348202"/>
            <a:ext cx="4579727" cy="19759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BCEDB1-CAC3-6751-2254-CD2C7AF0140F}"/>
              </a:ext>
            </a:extLst>
          </p:cNvPr>
          <p:cNvSpPr txBox="1"/>
          <p:nvPr/>
        </p:nvSpPr>
        <p:spPr>
          <a:xfrm>
            <a:off x="-17956" y="4268364"/>
            <a:ext cx="4262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sedes Agrupamento de Escolas</a:t>
            </a:r>
          </a:p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estudantes 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1900</a:t>
            </a:r>
            <a:endParaRPr lang="pt-PT" sz="1500" dirty="0">
              <a:solidFill>
                <a:srgbClr val="32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500" i="1" dirty="0" err="1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pt-PT" sz="1500" i="1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500" dirty="0" err="1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Mulheres&amp;Ciência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600</a:t>
            </a:r>
            <a:r>
              <a:rPr lang="pt-PT" sz="1500" dirty="0">
                <a:solidFill>
                  <a:srgbClr val="32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estudantes</a:t>
            </a:r>
            <a:endParaRPr lang="pt-PT" sz="1500" i="1" dirty="0">
              <a:solidFill>
                <a:srgbClr val="32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09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109</Words>
  <Application>Microsoft Office PowerPoint</Application>
  <PresentationFormat>Ecrã Panorâmico</PresentationFormat>
  <Paragraphs>18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Ciência Viva braganca</dc:creator>
  <cp:lastModifiedBy>centro Ciência Viva braganca</cp:lastModifiedBy>
  <cp:revision>14</cp:revision>
  <cp:lastPrinted>2024-05-02T15:12:16Z</cp:lastPrinted>
  <dcterms:created xsi:type="dcterms:W3CDTF">2024-04-18T09:21:55Z</dcterms:created>
  <dcterms:modified xsi:type="dcterms:W3CDTF">2024-05-07T11:33:26Z</dcterms:modified>
</cp:coreProperties>
</file>